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7" r:id="rId4"/>
    <p:sldId id="274" r:id="rId5"/>
    <p:sldId id="275" r:id="rId6"/>
    <p:sldId id="261" r:id="rId7"/>
    <p:sldId id="27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</p:embeddedFont>
    <p:embeddedFont>
      <p:font typeface="Montserrat Bold" panose="00000800000000000000" charset="0"/>
      <p:regular r:id="rId15"/>
    </p:embeddedFont>
    <p:embeddedFont>
      <p:font typeface="Montserrat Extra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7" d="100"/>
          <a:sy n="77" d="100"/>
        </p:scale>
        <p:origin x="39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sv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950272" y="2375735"/>
            <a:ext cx="6009132" cy="5535529"/>
            <a:chOff x="0" y="0"/>
            <a:chExt cx="8012176" cy="738070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5397" b="15397"/>
            <a:stretch>
              <a:fillRect/>
            </a:stretch>
          </p:blipFill>
          <p:spPr>
            <a:xfrm>
              <a:off x="0" y="0"/>
              <a:ext cx="8012176" cy="738070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167485" y="3145129"/>
            <a:ext cx="11492608" cy="382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66"/>
              </a:lnSpc>
            </a:pP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RAINING</a:t>
            </a:r>
            <a:r>
              <a:rPr lang="en-US" sz="15120" dirty="0">
                <a:solidFill>
                  <a:srgbClr val="FF914D"/>
                </a:solidFill>
                <a:latin typeface="Montserrat Extra-Bold"/>
              </a:rPr>
              <a:t> T</a:t>
            </a:r>
            <a:r>
              <a:rPr lang="en-US" sz="15120" dirty="0">
                <a:solidFill>
                  <a:srgbClr val="EDEDED"/>
                </a:solidFill>
                <a:latin typeface="Montserrat Extra-Bold"/>
              </a:rPr>
              <a:t>ED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177010" y="2480510"/>
            <a:ext cx="1204570" cy="0"/>
          </a:xfrm>
          <a:prstGeom prst="line">
            <a:avLst/>
          </a:prstGeom>
          <a:ln w="8572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046826" y="8843899"/>
            <a:ext cx="419434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Bold"/>
              </a:rPr>
              <a:t>www.reallygreatsite.com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2787" y="7082468"/>
            <a:ext cx="6237267" cy="112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Bernardi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Silvia		1072506</a:t>
            </a:r>
          </a:p>
          <a:p>
            <a:pPr>
              <a:lnSpc>
                <a:spcPts val="3000"/>
              </a:lnSpc>
            </a:pP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De Duro Federico		1073477</a:t>
            </a:r>
          </a:p>
          <a:p>
            <a:pPr>
              <a:lnSpc>
                <a:spcPts val="3000"/>
              </a:lnSpc>
            </a:pPr>
            <a:r>
              <a:rPr lang="en-US" sz="2000" spc="140" dirty="0" err="1">
                <a:solidFill>
                  <a:srgbClr val="FFFFFF"/>
                </a:solidFill>
                <a:latin typeface="Montserrat Bold"/>
              </a:rPr>
              <a:t>Gherardi</a:t>
            </a:r>
            <a:r>
              <a:rPr lang="en-US" sz="2000" spc="140" dirty="0">
                <a:solidFill>
                  <a:srgbClr val="FFFFFF"/>
                </a:solidFill>
                <a:latin typeface="Montserrat Bold"/>
              </a:rPr>
              <a:t> Samuel		1076850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6BA5A0A7-A0F6-023F-8DF5-5894819FC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4325" y="7329306"/>
            <a:ext cx="3463800" cy="183544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99891" y="3629963"/>
            <a:ext cx="8182969" cy="274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dirty="0" err="1">
                <a:solidFill>
                  <a:srgbClr val="FFFFFF"/>
                </a:solidFill>
                <a:latin typeface="Montserrat"/>
              </a:rPr>
              <a:t>L’obiettivo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del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progetto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è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fornire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un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servizio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per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sfruttare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al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meglio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il tempo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impiegato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sui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macchinari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palestra,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proponendo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al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cliente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serie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talk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inerenti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ai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propri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gusti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personali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accessibili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direttamente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dal </a:t>
            </a:r>
            <a:r>
              <a:rPr lang="en-US" b="1" dirty="0">
                <a:solidFill>
                  <a:srgbClr val="FFFFFF"/>
                </a:solidFill>
                <a:latin typeface="Montserrat"/>
              </a:rPr>
              <a:t>badge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identificativo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per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l’accesso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alla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struttura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.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2700"/>
              </a:lnSpc>
            </a:pP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L’applicativo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sarà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installato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sui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macchinari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nei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quali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è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possibile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sfruttare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un </a:t>
            </a:r>
            <a:r>
              <a:rPr lang="en-US" sz="1800" b="1" dirty="0">
                <a:solidFill>
                  <a:srgbClr val="FFFFFF"/>
                </a:solidFill>
                <a:latin typeface="Montserrat"/>
              </a:rPr>
              <a:t>display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(es. Tapis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Roulant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),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oppure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in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formato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Montserrat"/>
              </a:rPr>
              <a:t>Podcast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dispositivo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mobile.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71316" y="2383962"/>
            <a:ext cx="6683599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7"/>
              </a:lnSpc>
            </a:pPr>
            <a:r>
              <a:rPr lang="en-US" sz="7716" dirty="0">
                <a:solidFill>
                  <a:srgbClr val="FF914D"/>
                </a:solidFill>
                <a:latin typeface="Montserrat Extra-Bold"/>
              </a:rPr>
              <a:t>OBIETTIVO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2A869A-3CDF-EE83-187B-E5CC20A235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137" y="1260476"/>
            <a:ext cx="3962957" cy="7479467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D007666-C1EA-10A8-66A9-AA4D8651B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73342" y="6819089"/>
            <a:ext cx="2564061" cy="245217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1859D5-0E2E-2981-631B-91DBE94DC8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670" y="6677528"/>
            <a:ext cx="1772848" cy="2633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34518" y="0"/>
            <a:ext cx="2816404" cy="3209314"/>
            <a:chOff x="0" y="0"/>
            <a:chExt cx="3755205" cy="42790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590" r="8831"/>
            <a:stretch>
              <a:fillRect/>
            </a:stretch>
          </p:blipFill>
          <p:spPr>
            <a:xfrm>
              <a:off x="0" y="0"/>
              <a:ext cx="3755205" cy="427908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685800" y="2211583"/>
            <a:ext cx="2628900" cy="3036692"/>
            <a:chOff x="0" y="0"/>
            <a:chExt cx="3505200" cy="404892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1991" r="30294"/>
            <a:stretch>
              <a:fillRect/>
            </a:stretch>
          </p:blipFill>
          <p:spPr>
            <a:xfrm>
              <a:off x="0" y="0"/>
              <a:ext cx="3505200" cy="404892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651496" y="8446871"/>
            <a:ext cx="6985009" cy="1840129"/>
            <a:chOff x="0" y="0"/>
            <a:chExt cx="9313345" cy="245350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35974" b="24360"/>
            <a:stretch>
              <a:fillRect/>
            </a:stretch>
          </p:blipFill>
          <p:spPr>
            <a:xfrm>
              <a:off x="0" y="0"/>
              <a:ext cx="9313345" cy="245350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4975939" y="5248275"/>
            <a:ext cx="3312061" cy="3198596"/>
            <a:chOff x="0" y="0"/>
            <a:chExt cx="4416081" cy="426479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11673" r="19165"/>
            <a:stretch>
              <a:fillRect/>
            </a:stretch>
          </p:blipFill>
          <p:spPr>
            <a:xfrm>
              <a:off x="0" y="0"/>
              <a:ext cx="4416081" cy="426479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4975939" y="0"/>
            <a:ext cx="2436451" cy="1982194"/>
            <a:chOff x="0" y="0"/>
            <a:chExt cx="3248601" cy="264292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 l="9053" r="9053"/>
            <a:stretch>
              <a:fillRect/>
            </a:stretch>
          </p:blipFill>
          <p:spPr>
            <a:xfrm>
              <a:off x="0" y="0"/>
              <a:ext cx="3248601" cy="2642926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16256934" y="9220144"/>
            <a:ext cx="116297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dirty="0">
                <a:solidFill>
                  <a:srgbClr val="FFFFFF"/>
                </a:solidFill>
                <a:latin typeface="Montserrat"/>
              </a:rPr>
              <a:t>page 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92718" y="5807364"/>
            <a:ext cx="9302565" cy="135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Il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servizio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viene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offerto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alla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palestra e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sfruttato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qualunque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cliente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, il quale ha la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possibilità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creare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il proprio account e di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intrattenersi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secondo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suoi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gusti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</a:rPr>
              <a:t>personali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rimanendo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aggiornato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sui </a:t>
            </a:r>
            <a:r>
              <a:rPr lang="en-US" dirty="0" err="1">
                <a:solidFill>
                  <a:srgbClr val="FFFFFF"/>
                </a:solidFill>
                <a:latin typeface="Montserrat"/>
              </a:rPr>
              <a:t>temi</a:t>
            </a:r>
            <a:r>
              <a:rPr lang="en-US" dirty="0">
                <a:solidFill>
                  <a:srgbClr val="FFFFFF"/>
                </a:solidFill>
                <a:latin typeface="Montserrat"/>
              </a:rPr>
              <a:t> di interesse.</a:t>
            </a:r>
            <a:endParaRPr lang="en-US" sz="1800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2700"/>
              </a:lnSpc>
            </a:pPr>
            <a:endParaRPr lang="en-US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12639" y="4237872"/>
            <a:ext cx="7662722" cy="12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1"/>
              </a:lnSpc>
            </a:pPr>
            <a:r>
              <a:rPr lang="en-US" sz="8846" dirty="0">
                <a:solidFill>
                  <a:srgbClr val="FF914D"/>
                </a:solidFill>
                <a:latin typeface="Montserrat Extra-Bold"/>
              </a:rPr>
              <a:t>TARGET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5C5686B-4E81-9AD1-52DF-548454EE2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33104" y="733379"/>
            <a:ext cx="2204157" cy="2363131"/>
          </a:xfrm>
          <a:prstGeom prst="rect">
            <a:avLst/>
          </a:prstGeom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9A83ADB7-9EE4-B555-74CA-0C3870275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30772" y="5927897"/>
            <a:ext cx="2836545" cy="3679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417227" y="3151478"/>
            <a:ext cx="8318062" cy="5888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L’architettura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è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composta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serie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servizi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AWS: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latin typeface="Montserrat"/>
              </a:rPr>
              <a:t>Cognito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autenticazione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dell’utente</a:t>
            </a: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latin typeface="Montserrat"/>
              </a:rPr>
              <a:t>SNS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possibilità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notificare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l’utente</a:t>
            </a: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latin typeface="Montserrat"/>
              </a:rPr>
              <a:t>GLUE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&amp; </a:t>
            </a:r>
            <a:r>
              <a:rPr lang="en-US" sz="2800" b="1" dirty="0">
                <a:solidFill>
                  <a:srgbClr val="FFFFFF"/>
                </a:solidFill>
                <a:latin typeface="Montserrat"/>
              </a:rPr>
              <a:t>RDS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gestione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archivio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dati</a:t>
            </a: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latin typeface="Montserrat"/>
              </a:rPr>
              <a:t>Lambda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functions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latin typeface="Montserrat"/>
              </a:rPr>
              <a:t>Amplify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: per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dispositivi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mobili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e Web App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285750" indent="-285750">
              <a:lnSpc>
                <a:spcPts val="2700"/>
              </a:lnSpc>
              <a:buFontTx/>
              <a:buChar char="-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2700"/>
              </a:lnSpc>
            </a:pP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L’applicativo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consentirà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ai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clienti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della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palestra di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seguire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argomenti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di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tendenza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o topic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selezionati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2800" b="1" dirty="0">
                <a:solidFill>
                  <a:srgbClr val="FFFFFF"/>
                </a:solidFill>
                <a:latin typeface="Montserrat"/>
              </a:rPr>
              <a:t>tag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specifici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, a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partire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da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semplice </a:t>
            </a:r>
            <a:r>
              <a:rPr lang="en-US" sz="2800" b="1" dirty="0">
                <a:solidFill>
                  <a:srgbClr val="FFFFFF"/>
                </a:solidFill>
                <a:latin typeface="Montserrat"/>
              </a:rPr>
              <a:t>preview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di video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consigliati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visualizzarli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tramite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display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sul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macchinario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o in </a:t>
            </a:r>
            <a:r>
              <a:rPr lang="en-US" sz="2800" dirty="0" err="1">
                <a:solidFill>
                  <a:srgbClr val="FFFFFF"/>
                </a:solidFill>
                <a:latin typeface="Montserrat"/>
              </a:rPr>
              <a:t>formato</a:t>
            </a:r>
            <a:r>
              <a:rPr lang="en-US" sz="2800" dirty="0">
                <a:solidFill>
                  <a:srgbClr val="FFFFFF"/>
                </a:solidFill>
                <a:latin typeface="Montserrat"/>
              </a:rPr>
              <a:t> podcast da smartphone.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9447" y="565059"/>
            <a:ext cx="1549381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7555" dirty="0">
                <a:solidFill>
                  <a:srgbClr val="FF914D"/>
                </a:solidFill>
                <a:latin typeface="Montserrat Extra-Bold"/>
              </a:rPr>
              <a:t>SCENARIO, TECNOLOGIE E ARCHITETTURA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25199" y="2207296"/>
            <a:ext cx="6662675" cy="7445375"/>
          </a:xfrm>
          <a:prstGeom prst="rect">
            <a:avLst/>
          </a:prstGeom>
          <a:solidFill>
            <a:srgbClr val="FF914D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50800" tIns="50800" rIns="50800" bIns="50800" rtlCol="0" anchor="ctr"/>
          <a:lstStyle/>
          <a:p>
            <a:pPr algn="ctr">
              <a:lnSpc>
                <a:spcPts val="2640"/>
              </a:lnSpc>
            </a:pPr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A9D058-6090-7799-DF1E-1B73F6A86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107" y="2362450"/>
            <a:ext cx="5622858" cy="71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6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47800" y="1811310"/>
            <a:ext cx="9171725" cy="6202101"/>
            <a:chOff x="0" y="0"/>
            <a:chExt cx="6221730" cy="4207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9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079" t="-2457" b="-271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256934" y="9220144"/>
            <a:ext cx="116297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</a:rPr>
              <a:t>page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9143" y="2273589"/>
            <a:ext cx="6917168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2"/>
              </a:lnSpc>
            </a:pPr>
            <a:r>
              <a:rPr lang="en-US" sz="8256" dirty="0">
                <a:solidFill>
                  <a:srgbClr val="FF914D"/>
                </a:solidFill>
                <a:latin typeface="Montserrat Extra-Bold"/>
              </a:rPr>
              <a:t>VALORE AGGIUNTO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265E61-11F6-A1EA-1CEF-6198B1DD7820}"/>
              </a:ext>
            </a:extLst>
          </p:cNvPr>
          <p:cNvSpPr txBox="1"/>
          <p:nvPr/>
        </p:nvSpPr>
        <p:spPr>
          <a:xfrm>
            <a:off x="8635801" y="4912360"/>
            <a:ext cx="8509199" cy="338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Poter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sfruttare il tempo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in palestra intrattenendosi o informandosi su tematiche nuove o approfondendo curiosità d’interesse trattate da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esperti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negli argomenti.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L’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accesso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al proprio account personale è facile e rapido grazie all’uso del badge, inoltre il proprio profilo aiuta a trovare più velocemente i talk di un certo argomento d’interesse.</a:t>
            </a:r>
          </a:p>
          <a:p>
            <a:pPr marL="285750" indent="-285750">
              <a:lnSpc>
                <a:spcPts val="2700"/>
              </a:lnSpc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I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formati video 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e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podcast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si adattano ai vari macchinari o esercizi svolti in palestra, aiutando anche a far scorrere più velocemente il tempo.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73" b="260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4424" y="4305300"/>
            <a:ext cx="6396232" cy="284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Il dataset </a:t>
            </a:r>
            <a:r>
              <a:rPr lang="it-IT" dirty="0" err="1">
                <a:solidFill>
                  <a:srgbClr val="FFFFFF"/>
                </a:solidFill>
                <a:latin typeface="Montserrat"/>
              </a:rPr>
              <a:t>TedX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  risulta aggiornato fino al 2020, quindi servirebbe un servizio per poterlo  mantenere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aggiornato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, in modo che gli utenti della palestra possano sempre avere a disposizione le conferenze più recenti .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Tx/>
              <a:buChar char="-"/>
            </a:pPr>
            <a:r>
              <a:rPr lang="it-IT" dirty="0">
                <a:solidFill>
                  <a:srgbClr val="FFFFFF"/>
                </a:solidFill>
                <a:latin typeface="Montserrat"/>
              </a:rPr>
              <a:t>La </a:t>
            </a:r>
            <a:r>
              <a:rPr lang="it-IT" b="1" dirty="0">
                <a:solidFill>
                  <a:srgbClr val="FFFFFF"/>
                </a:solidFill>
                <a:latin typeface="Montserrat"/>
              </a:rPr>
              <a:t>traduzione </a:t>
            </a:r>
            <a:r>
              <a:rPr lang="it-IT" dirty="0">
                <a:solidFill>
                  <a:srgbClr val="FFFFFF"/>
                </a:solidFill>
                <a:latin typeface="Montserrat"/>
              </a:rPr>
              <a:t>dei video in podcast per l’utilizzo del servizio tramite  dispositivo mobile potrebbe risultare complicato.</a:t>
            </a:r>
            <a:endParaRPr lang="it-IT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56934" y="9220144"/>
            <a:ext cx="116297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</a:rPr>
              <a:t>page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4424" y="2324100"/>
            <a:ext cx="13275401" cy="136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5"/>
              </a:lnSpc>
            </a:pPr>
            <a:r>
              <a:rPr lang="en-US" sz="9604" dirty="0">
                <a:solidFill>
                  <a:srgbClr val="FF914D"/>
                </a:solidFill>
                <a:latin typeface="Montserrat Extra-Bold"/>
              </a:rPr>
              <a:t>CRITICIT</a:t>
            </a:r>
            <a:r>
              <a:rPr lang="it-IT" sz="9604" dirty="0">
                <a:solidFill>
                  <a:srgbClr val="FF914D"/>
                </a:solidFill>
                <a:latin typeface="Montserrat Extra-Bold"/>
              </a:rPr>
              <a:t>À</a:t>
            </a:r>
            <a:endParaRPr lang="en-US" sz="9604" dirty="0">
              <a:solidFill>
                <a:srgbClr val="FF914D"/>
              </a:solidFill>
              <a:latin typeface="Montserrat Ex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9580" y="4123556"/>
            <a:ext cx="15388839" cy="203988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15808"/>
              </a:lnSpc>
            </a:pPr>
            <a:r>
              <a:rPr lang="en-US" sz="14371" dirty="0">
                <a:solidFill>
                  <a:srgbClr val="FF914D"/>
                </a:solidFill>
                <a:latin typeface="Montserrat Extra-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360</Words>
  <Application>Microsoft Office PowerPoint</Application>
  <PresentationFormat>Custom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Montserrat Extra-Bold</vt:lpstr>
      <vt:lpstr>Montserrat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Gym Portfolio Presentation</dc:title>
  <cp:lastModifiedBy>De Duro Federico</cp:lastModifiedBy>
  <cp:revision>13</cp:revision>
  <dcterms:created xsi:type="dcterms:W3CDTF">2006-08-16T00:00:00Z</dcterms:created>
  <dcterms:modified xsi:type="dcterms:W3CDTF">2023-04-15T15:49:16Z</dcterms:modified>
  <dc:identifier>DAFf-EeTs1I</dc:identifier>
</cp:coreProperties>
</file>